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EE225-7300-A447-CFC1-31C650FB14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B5339A-8FFF-9423-77A4-A6563A6CE6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394D5A-CD9A-D934-9C25-F2ED8EDD8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CE6BD-9255-444E-8862-C51186E1EC43}" type="datetimeFigureOut">
              <a:rPr lang="en-IN" smtClean="0"/>
              <a:t>10-05-2024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6EF2FF-193B-D24A-9F4E-519C6D09C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834FF5-42F2-58C6-58F9-5571B5D0F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3CBEF-900B-4B98-8BF0-DCB88DBCF0F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3814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FB5DB-FE6D-9A07-B508-E83E776C2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BAF183-0386-E27E-EF82-5094C0E288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0CC7F-E5A0-037D-B4A7-933C26C93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CE6BD-9255-444E-8862-C51186E1EC43}" type="datetimeFigureOut">
              <a:rPr lang="en-IN" smtClean="0"/>
              <a:t>10-05-2024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47D986-C5D5-A9B7-EE85-6D61B6E3B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B4A471-B19A-7B30-7DB2-AEFF48E4C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3CBEF-900B-4B98-8BF0-DCB88DBCF0F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6087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4D6FF-C2AB-2EA0-1A96-BB1FC0936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282A79-08E2-0EBF-A552-06DB89D651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803847-BB3F-6B98-7709-56FA871DD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CE6BD-9255-444E-8862-C51186E1EC43}" type="datetimeFigureOut">
              <a:rPr lang="en-IN" smtClean="0"/>
              <a:t>10-05-2024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6B8FF3-8A71-1CCE-0245-9E0B0C6C4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D8F57D-EE14-5331-0D85-658E76D55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3CBEF-900B-4B98-8BF0-DCB88DBCF0F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64505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4152A-E0D8-FA93-88D0-B2DA28349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EFA6E2-5679-F668-C804-E549B25963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AFE4C9-14E0-5F61-2921-1A653E1A4B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D1F813-86A1-4534-BBFE-EF29BE68A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CE6BD-9255-444E-8862-C51186E1EC43}" type="datetimeFigureOut">
              <a:rPr lang="en-IN" smtClean="0"/>
              <a:t>10-05-2024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352F46-939C-DE68-876E-A776C36DC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D79764-5B75-98FC-2669-C47F40645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3CBEF-900B-4B98-8BF0-DCB88DBCF0F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48166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BEB31-F759-9239-8FAF-F4B544DEC7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22A0D7-0AB5-9ED5-A48A-F6F228DC41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119774-875D-DED0-248B-A2DAE17B63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D7D217-8F4E-A8A5-D996-FC6C8E29A9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70CBE5-3377-4AE3-2E65-6075333FB4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251C3AC-1C73-0EC0-3708-DB3DC6C93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CE6BD-9255-444E-8862-C51186E1EC43}" type="datetimeFigureOut">
              <a:rPr lang="en-IN" smtClean="0"/>
              <a:t>10-05-2024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20E41B-0FA4-9A79-FD5A-FFF9AA7A8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099CB13-6BDA-850D-64FE-30B2A7D1F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3CBEF-900B-4B98-8BF0-DCB88DBCF0F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42824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F94BA-2C65-D2F9-9BEB-F32493E7F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386F71-63BB-B937-02C7-853415051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CE6BD-9255-444E-8862-C51186E1EC43}" type="datetimeFigureOut">
              <a:rPr lang="en-IN" smtClean="0"/>
              <a:t>10-05-2024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B31283-27C0-D2C2-6910-3564663D0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8D8090-01DB-BF6F-A5B5-25F16C6CC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3CBEF-900B-4B98-8BF0-DCB88DBCF0F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18414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33F2A7-1FBC-C500-800F-B5E8472D7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CE6BD-9255-444E-8862-C51186E1EC43}" type="datetimeFigureOut">
              <a:rPr lang="en-IN" smtClean="0"/>
              <a:t>10-05-2024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DA5F83-458A-A249-1355-677703384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12692E-94D2-E356-3FC9-BE3EBACA2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3CBEF-900B-4B98-8BF0-DCB88DBCF0F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9788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65BD7-3097-3E10-EFDD-5F215373E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060E9E-B7C5-CDF6-180C-C57A2686C6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653B8A-CC9C-0E20-23AF-EF31A81C97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9A76F0-E18D-506A-0098-2179C8DEA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CE6BD-9255-444E-8862-C51186E1EC43}" type="datetimeFigureOut">
              <a:rPr lang="en-IN" smtClean="0"/>
              <a:t>10-05-2024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AF33FF-2CCC-BC4D-4C1E-981D4FF99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B5B202-B52C-EE48-8ABA-10942B38C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3CBEF-900B-4B98-8BF0-DCB88DBCF0F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85122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2E291-DFD3-4637-54A2-BF1B43FFB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EBCC003-DBA9-9934-B7A8-001F9FC449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58B851-A11F-5F7F-D191-24A8913A26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7FEB3F-F83E-6599-34E1-FAAD54DA0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CE6BD-9255-444E-8862-C51186E1EC43}" type="datetimeFigureOut">
              <a:rPr lang="en-IN" smtClean="0"/>
              <a:t>10-05-2024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8AA33-3606-4E9D-E587-5B7308566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C144CA-60BE-9138-39E2-22C8EE24D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3CBEF-900B-4B98-8BF0-DCB88DBCF0F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26112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20575-74FD-F313-342D-E737DFA6D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B5B06A-FE66-3761-D208-F694E86DEA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8E72CD-D023-761A-8017-579C06BDFD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CE6BD-9255-444E-8862-C51186E1EC43}" type="datetimeFigureOut">
              <a:rPr lang="en-IN" smtClean="0"/>
              <a:t>10-05-2024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F715DA-A562-3210-93FD-39D0DD795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4306D1-7B85-1486-F3B1-6C0593712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3CBEF-900B-4B98-8BF0-DCB88DBCF0F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4307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5BB8918-3C18-B8E1-C708-B241650552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425BEF-8935-A3B9-B0A7-341F33C115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03B3F7-7BDC-595B-FBD4-8795F39CA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CE6BD-9255-444E-8862-C51186E1EC43}" type="datetimeFigureOut">
              <a:rPr lang="en-IN" smtClean="0"/>
              <a:t>10-05-2024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10C835-1899-4B72-63BB-1808AC5AC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58B58E-7D66-73E8-25F8-2F0005E8E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3CBEF-900B-4B98-8BF0-DCB88DBCF0F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15147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081587-D487-4B0C-AFE3-E5016526A8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DBA752-611B-CFF2-01D7-C3A2F049B9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7FD77C-8254-546A-1996-3E021792E6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D1CE6BD-9255-444E-8862-C51186E1EC43}" type="datetimeFigureOut">
              <a:rPr lang="en-IN" smtClean="0"/>
              <a:t>10-05-2024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580CB9-E07C-CCCF-6E73-83909A321C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1A5E59-4C22-EE72-EE24-15AE9FE773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863CBEF-900B-4B98-8BF0-DCB88DBCF0F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8952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2.wdp"/><Relationship Id="rId5" Type="http://schemas.openxmlformats.org/officeDocument/2006/relationships/image" Target="../media/image4.png"/><Relationship Id="rId15" Type="http://schemas.openxmlformats.org/officeDocument/2006/relationships/image" Target="../media/image11.png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microsoft.com/office/2007/relationships/hdphoto" Target="../media/hdphoto1.wdp"/><Relationship Id="rId1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5">
            <a:extLst>
              <a:ext uri="{FF2B5EF4-FFF2-40B4-BE49-F238E27FC236}">
                <a16:creationId xmlns:a16="http://schemas.microsoft.com/office/drawing/2014/main" id="{0D88E9DA-0CA5-B743-F134-B25034239A61}"/>
              </a:ext>
            </a:extLst>
          </p:cNvPr>
          <p:cNvSpPr txBox="1">
            <a:spLocks/>
          </p:cNvSpPr>
          <p:nvPr/>
        </p:nvSpPr>
        <p:spPr>
          <a:xfrm>
            <a:off x="719165" y="1086916"/>
            <a:ext cx="10299700" cy="61821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Centre of Entrepreneurship &amp; Innovation (COEI)</a:t>
            </a:r>
            <a:endParaRPr lang="en-IN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ubtitle 5">
            <a:extLst>
              <a:ext uri="{FF2B5EF4-FFF2-40B4-BE49-F238E27FC236}">
                <a16:creationId xmlns:a16="http://schemas.microsoft.com/office/drawing/2014/main" id="{B0C18EF5-A8A1-CFBA-7DE6-EA7CFDF2849F}"/>
              </a:ext>
            </a:extLst>
          </p:cNvPr>
          <p:cNvSpPr txBox="1">
            <a:spLocks/>
          </p:cNvSpPr>
          <p:nvPr/>
        </p:nvSpPr>
        <p:spPr>
          <a:xfrm>
            <a:off x="522316" y="1783874"/>
            <a:ext cx="4191000" cy="368299"/>
          </a:xfrm>
          <a:prstGeom prst="rect">
            <a:avLst/>
          </a:prstGeom>
          <a:solidFill>
            <a:srgbClr val="6375FD"/>
          </a:solidFill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Successful Startups </a:t>
            </a:r>
            <a:endParaRPr lang="en-IN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90339DAE-6F81-7546-7E24-B2EE94BDB585}"/>
              </a:ext>
            </a:extLst>
          </p:cNvPr>
          <p:cNvSpPr txBox="1">
            <a:spLocks/>
          </p:cNvSpPr>
          <p:nvPr/>
        </p:nvSpPr>
        <p:spPr>
          <a:xfrm>
            <a:off x="7710516" y="1783875"/>
            <a:ext cx="4191000" cy="368299"/>
          </a:xfrm>
          <a:prstGeom prst="rect">
            <a:avLst/>
          </a:prstGeom>
          <a:solidFill>
            <a:srgbClr val="6375FD"/>
          </a:solidFill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Success Stories</a:t>
            </a:r>
            <a:endParaRPr lang="en-IN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368D01C-770A-D1F1-4B32-616F872D92C3}"/>
              </a:ext>
            </a:extLst>
          </p:cNvPr>
          <p:cNvCxnSpPr/>
          <p:nvPr/>
        </p:nvCxnSpPr>
        <p:spPr>
          <a:xfrm>
            <a:off x="6402416" y="1968023"/>
            <a:ext cx="0" cy="3486151"/>
          </a:xfrm>
          <a:prstGeom prst="line">
            <a:avLst/>
          </a:prstGeom>
          <a:ln>
            <a:solidFill>
              <a:srgbClr val="6375F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D1E2E671-2FA8-66AB-7F7D-D66B55DEB022}"/>
              </a:ext>
            </a:extLst>
          </p:cNvPr>
          <p:cNvSpPr txBox="1"/>
          <p:nvPr/>
        </p:nvSpPr>
        <p:spPr>
          <a:xfrm>
            <a:off x="7925799" y="2372635"/>
            <a:ext cx="3975717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GB" sz="1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cube</a:t>
            </a:r>
            <a:r>
              <a:rPr lang="en-GB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Recycling Pvt. </a:t>
            </a:r>
            <a:r>
              <a:rPr lang="en-GB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GB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td. won seed </a:t>
            </a:r>
            <a:r>
              <a:rPr lang="en-GB" sz="1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funding of </a:t>
            </a:r>
            <a:r>
              <a:rPr lang="en-GB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GB" sz="1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s. 5 lakhs from </a:t>
            </a:r>
            <a:r>
              <a:rPr lang="en-GB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AICTE &amp; </a:t>
            </a:r>
            <a:r>
              <a:rPr lang="en-GB" sz="1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MoE</a:t>
            </a:r>
            <a:r>
              <a:rPr lang="en-GB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and </a:t>
            </a:r>
            <a:r>
              <a:rPr lang="en-GB" sz="1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Rs. 22 Lakhs</a:t>
            </a:r>
            <a:r>
              <a:rPr lang="en-GB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from Ministry of Housing and Urban Affairs </a:t>
            </a:r>
            <a:r>
              <a:rPr lang="en-GB" sz="1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(MOHUA)</a:t>
            </a:r>
            <a:r>
              <a:rPr lang="en-GB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and announcement of </a:t>
            </a:r>
            <a:r>
              <a:rPr lang="en-GB" sz="1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Rs. 52 Lakhs</a:t>
            </a:r>
            <a:r>
              <a:rPr lang="en-GB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from </a:t>
            </a:r>
            <a:r>
              <a:rPr lang="en-GB" sz="1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Gujarat Government</a:t>
            </a:r>
            <a:r>
              <a:rPr lang="en-GB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2815DA-5C04-6085-1A20-0455D32D74D7}"/>
              </a:ext>
            </a:extLst>
          </p:cNvPr>
          <p:cNvSpPr txBox="1"/>
          <p:nvPr/>
        </p:nvSpPr>
        <p:spPr>
          <a:xfrm>
            <a:off x="7967800" y="4296075"/>
            <a:ext cx="33654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Betinal Pvt. </a:t>
            </a:r>
            <a:r>
              <a:rPr lang="en-GB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Ltd</a:t>
            </a:r>
            <a:r>
              <a:rPr lang="en-GB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raised pre-seed funding of </a:t>
            </a:r>
            <a:r>
              <a:rPr lang="en-GB" sz="1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Rs. 10 </a:t>
            </a:r>
            <a:r>
              <a:rPr lang="en-GB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lakhs</a:t>
            </a:r>
            <a:r>
              <a:rPr lang="en-GB" sz="1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from angel investors.</a:t>
            </a:r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C59C10B-40DF-FFF6-5954-73AFAFCAB0D7}"/>
              </a:ext>
            </a:extLst>
          </p:cNvPr>
          <p:cNvSpPr txBox="1"/>
          <p:nvPr/>
        </p:nvSpPr>
        <p:spPr>
          <a:xfrm>
            <a:off x="8057137" y="5374537"/>
            <a:ext cx="384437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Infobucket Technoplex</a:t>
            </a:r>
            <a:r>
              <a:rPr lang="en-GB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LLP</a:t>
            </a:r>
            <a:r>
              <a:rPr lang="en-GB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GB" sz="140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raised seed funding of </a:t>
            </a:r>
            <a:r>
              <a:rPr lang="en-GB" sz="1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Rs. 5 lakhs from angel </a:t>
            </a:r>
            <a:r>
              <a:rPr lang="en-GB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investors</a:t>
            </a:r>
            <a:r>
              <a:rPr lang="en-GB" sz="1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GB" sz="140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 descr="A close-up of a logo&#10;&#10;Description automatically generated">
            <a:extLst>
              <a:ext uri="{FF2B5EF4-FFF2-40B4-BE49-F238E27FC236}">
                <a16:creationId xmlns:a16="http://schemas.microsoft.com/office/drawing/2014/main" id="{BE66BA09-A479-D133-E27C-E89E3C41CB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96" t="15464" r="996" b="57620"/>
          <a:stretch/>
        </p:blipFill>
        <p:spPr>
          <a:xfrm>
            <a:off x="349480" y="3993461"/>
            <a:ext cx="2592119" cy="886815"/>
          </a:xfrm>
          <a:prstGeom prst="rect">
            <a:avLst/>
          </a:prstGeom>
        </p:spPr>
      </p:pic>
      <p:pic>
        <p:nvPicPr>
          <p:cNvPr id="12" name="Picture 11" descr="A purple and white logo&#10;&#10;Description automatically generated">
            <a:extLst>
              <a:ext uri="{FF2B5EF4-FFF2-40B4-BE49-F238E27FC236}">
                <a16:creationId xmlns:a16="http://schemas.microsoft.com/office/drawing/2014/main" id="{0B12D3E4-E6C0-D155-FDFB-567C2373491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09" t="11476" r="20934" b="7013"/>
          <a:stretch/>
        </p:blipFill>
        <p:spPr>
          <a:xfrm>
            <a:off x="476563" y="2262622"/>
            <a:ext cx="1358899" cy="1718413"/>
          </a:xfrm>
          <a:prstGeom prst="rect">
            <a:avLst/>
          </a:prstGeom>
        </p:spPr>
      </p:pic>
      <p:pic>
        <p:nvPicPr>
          <p:cNvPr id="13" name="Picture 12" descr="A logo with text and a crown&#10;&#10;Description automatically generated">
            <a:extLst>
              <a:ext uri="{FF2B5EF4-FFF2-40B4-BE49-F238E27FC236}">
                <a16:creationId xmlns:a16="http://schemas.microsoft.com/office/drawing/2014/main" id="{6726017B-76D0-2150-1F35-24C8632C84A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66" b="39413"/>
          <a:stretch/>
        </p:blipFill>
        <p:spPr>
          <a:xfrm>
            <a:off x="3639438" y="3981035"/>
            <a:ext cx="2412999" cy="838260"/>
          </a:xfrm>
          <a:prstGeom prst="rect">
            <a:avLst/>
          </a:prstGeom>
        </p:spPr>
      </p:pic>
      <p:pic>
        <p:nvPicPr>
          <p:cNvPr id="14" name="Picture 13" descr="A logo with black and green text&#10;&#10;Description automatically generated">
            <a:extLst>
              <a:ext uri="{FF2B5EF4-FFF2-40B4-BE49-F238E27FC236}">
                <a16:creationId xmlns:a16="http://schemas.microsoft.com/office/drawing/2014/main" id="{7E70F6CE-A432-5519-051B-E74DA2C6E5C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08" b="22985"/>
          <a:stretch/>
        </p:blipFill>
        <p:spPr>
          <a:xfrm>
            <a:off x="3941398" y="2558410"/>
            <a:ext cx="1927617" cy="1081534"/>
          </a:xfrm>
          <a:prstGeom prst="rect">
            <a:avLst/>
          </a:prstGeom>
        </p:spPr>
      </p:pic>
      <p:pic>
        <p:nvPicPr>
          <p:cNvPr id="15" name="Picture 14" descr="A green and white logo&#10;&#10;Description automatically generated">
            <a:extLst>
              <a:ext uri="{FF2B5EF4-FFF2-40B4-BE49-F238E27FC236}">
                <a16:creationId xmlns:a16="http://schemas.microsoft.com/office/drawing/2014/main" id="{985816FF-CF58-9BB5-0C38-9D5D87CEDD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2668" y="2472085"/>
            <a:ext cx="1299485" cy="1299485"/>
          </a:xfrm>
          <a:prstGeom prst="rect">
            <a:avLst/>
          </a:prstGeom>
        </p:spPr>
      </p:pic>
      <p:pic>
        <p:nvPicPr>
          <p:cNvPr id="16" name="Picture 15" descr="A blue and gold sign with white text&#10;&#10;Description automatically generated">
            <a:extLst>
              <a:ext uri="{FF2B5EF4-FFF2-40B4-BE49-F238E27FC236}">
                <a16:creationId xmlns:a16="http://schemas.microsoft.com/office/drawing/2014/main" id="{7D1A59F1-F3FE-5111-5297-D37F9B49E6A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03" b="21878"/>
          <a:stretch/>
        </p:blipFill>
        <p:spPr>
          <a:xfrm>
            <a:off x="4246197" y="4819295"/>
            <a:ext cx="1850224" cy="1110484"/>
          </a:xfrm>
          <a:prstGeom prst="rect">
            <a:avLst/>
          </a:prstGeom>
        </p:spPr>
      </p:pic>
      <p:pic>
        <p:nvPicPr>
          <p:cNvPr id="17" name="Picture 16" descr="A close-up of a logo&#10;&#10;Description automatically generated">
            <a:extLst>
              <a:ext uri="{FF2B5EF4-FFF2-40B4-BE49-F238E27FC236}">
                <a16:creationId xmlns:a16="http://schemas.microsoft.com/office/drawing/2014/main" id="{E231E8ED-8B02-06D4-B3FD-14CC32BEE52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62" t="49388" r="8588" b="18845"/>
          <a:stretch/>
        </p:blipFill>
        <p:spPr>
          <a:xfrm>
            <a:off x="956239" y="5031241"/>
            <a:ext cx="2592119" cy="997522"/>
          </a:xfrm>
          <a:prstGeom prst="rect">
            <a:avLst/>
          </a:prstGeom>
        </p:spPr>
      </p:pic>
      <p:pic>
        <p:nvPicPr>
          <p:cNvPr id="18" name="Picture 17" descr="A person with his arms crossed&#10;&#10;Description automatically generated">
            <a:extLst>
              <a:ext uri="{FF2B5EF4-FFF2-40B4-BE49-F238E27FC236}">
                <a16:creationId xmlns:a16="http://schemas.microsoft.com/office/drawing/2014/main" id="{A6DADE88-BF71-271A-FB09-C27D39826B4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87" t="28791" r="25959" b="19929"/>
          <a:stretch/>
        </p:blipFill>
        <p:spPr>
          <a:xfrm>
            <a:off x="6551976" y="2308868"/>
            <a:ext cx="1310937" cy="1335037"/>
          </a:xfrm>
          <a:prstGeom prst="rect">
            <a:avLst/>
          </a:prstGeom>
        </p:spPr>
      </p:pic>
      <p:pic>
        <p:nvPicPr>
          <p:cNvPr id="19" name="Picture 18" descr="A person smiling at the camera&#10;&#10;Description automatically generated">
            <a:extLst>
              <a:ext uri="{FF2B5EF4-FFF2-40B4-BE49-F238E27FC236}">
                <a16:creationId xmlns:a16="http://schemas.microsoft.com/office/drawing/2014/main" id="{42B2181C-7C58-3C82-483F-E0A160D5F410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47" t="22128" r="23805" b="14908"/>
          <a:stretch/>
        </p:blipFill>
        <p:spPr>
          <a:xfrm>
            <a:off x="6659196" y="3662203"/>
            <a:ext cx="1308604" cy="1369038"/>
          </a:xfrm>
          <a:prstGeom prst="rect">
            <a:avLst/>
          </a:prstGeom>
        </p:spPr>
      </p:pic>
      <p:pic>
        <p:nvPicPr>
          <p:cNvPr id="20" name="Picture 19" descr="A person in a red shirt&#10;&#10;Description automatically generated">
            <a:extLst>
              <a:ext uri="{FF2B5EF4-FFF2-40B4-BE49-F238E27FC236}">
                <a16:creationId xmlns:a16="http://schemas.microsoft.com/office/drawing/2014/main" id="{D1A9D8CD-170B-6FF5-761E-322A82EACF05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63" t="23255" r="25809" b="21849"/>
          <a:stretch/>
        </p:blipFill>
        <p:spPr>
          <a:xfrm>
            <a:off x="6762567" y="5031241"/>
            <a:ext cx="1205233" cy="1369039"/>
          </a:xfrm>
          <a:prstGeom prst="rect">
            <a:avLst/>
          </a:prstGeom>
        </p:spPr>
      </p:pic>
      <p:pic>
        <p:nvPicPr>
          <p:cNvPr id="2" name="Picture 1" descr="A black background with colorful text&#10;&#10;Description automatically generated">
            <a:extLst>
              <a:ext uri="{FF2B5EF4-FFF2-40B4-BE49-F238E27FC236}">
                <a16:creationId xmlns:a16="http://schemas.microsoft.com/office/drawing/2014/main" id="{DEB44FD5-52A1-FB00-12DC-03C793B2BF4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628" y="292669"/>
            <a:ext cx="2240474" cy="861135"/>
          </a:xfrm>
          <a:prstGeom prst="rect">
            <a:avLst/>
          </a:prstGeom>
        </p:spPr>
      </p:pic>
      <p:pic>
        <p:nvPicPr>
          <p:cNvPr id="3" name="Picture 2" descr="A logo with a globe in the middle&#10;&#10;Description automatically generated">
            <a:extLst>
              <a:ext uri="{FF2B5EF4-FFF2-40B4-BE49-F238E27FC236}">
                <a16:creationId xmlns:a16="http://schemas.microsoft.com/office/drawing/2014/main" id="{B657FCBE-0856-F8E8-0A0B-0D6826EAC35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475" y="178258"/>
            <a:ext cx="953126" cy="953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4268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90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PTVAIM's COEI</dc:creator>
  <cp:lastModifiedBy>PTVAIM's COEI</cp:lastModifiedBy>
  <cp:revision>2</cp:revision>
  <dcterms:created xsi:type="dcterms:W3CDTF">2024-05-09T03:58:57Z</dcterms:created>
  <dcterms:modified xsi:type="dcterms:W3CDTF">2024-05-10T04:54:05Z</dcterms:modified>
</cp:coreProperties>
</file>